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grandir" charset="1" panose="00000500000000000000"/>
      <p:regular r:id="rId10"/>
    </p:embeddedFont>
    <p:embeddedFont>
      <p:font typeface="Agrandir Bold" charset="1" panose="00000800000000000000"/>
      <p:regular r:id="rId11"/>
    </p:embeddedFont>
    <p:embeddedFont>
      <p:font typeface="Agrandir Italics" charset="1" panose="00000500000000000000"/>
      <p:regular r:id="rId12"/>
    </p:embeddedFont>
    <p:embeddedFont>
      <p:font typeface="Agrandir Bold Italics" charset="1" panose="00000800000000000000"/>
      <p:regular r:id="rId13"/>
    </p:embeddedFont>
    <p:embeddedFont>
      <p:font typeface="Agrandir Thin" charset="1" panose="00000200000000000000"/>
      <p:regular r:id="rId14"/>
    </p:embeddedFont>
    <p:embeddedFont>
      <p:font typeface="Agrandir Thin Italics" charset="1" panose="00000200000000000000"/>
      <p:regular r:id="rId15"/>
    </p:embeddedFont>
    <p:embeddedFont>
      <p:font typeface="Agrandir Medium" charset="1" panose="00000600000000000000"/>
      <p:regular r:id="rId16"/>
    </p:embeddedFont>
    <p:embeddedFont>
      <p:font typeface="Agrandir Medium Italics" charset="1" panose="00000600000000000000"/>
      <p:regular r:id="rId17"/>
    </p:embeddedFont>
    <p:embeddedFont>
      <p:font typeface="Agrandir Ultra-Bold" charset="1" panose="00000A00000000000000"/>
      <p:regular r:id="rId18"/>
    </p:embeddedFont>
    <p:embeddedFont>
      <p:font typeface="Agrandir Ultra-Bold Italics" charset="1" panose="00000A00000000000000"/>
      <p:regular r:id="rId19"/>
    </p:embeddedFont>
    <p:embeddedFont>
      <p:font typeface="Agrandir Heavy" charset="1" panose="00000900000000000000"/>
      <p:regular r:id="rId20"/>
    </p:embeddedFont>
    <p:embeddedFont>
      <p:font typeface="Agrandir Heavy Italics" charset="1" panose="000009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gif>
</file>

<file path=ppt/media/image20.png>
</file>

<file path=ppt/media/image21.svg>
</file>

<file path=ppt/media/image22.gif>
</file>

<file path=ppt/media/image23.png>
</file>

<file path=ppt/media/image3.gif>
</file>

<file path=ppt/media/image4.png>
</file>

<file path=ppt/media/image5.sv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Relationship Id="rId4" Target="../media/image3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gif" Type="http://schemas.openxmlformats.org/officeDocument/2006/relationships/image"/><Relationship Id="rId3" Target="../media/image8.gif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10.gif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gif" Type="http://schemas.openxmlformats.org/officeDocument/2006/relationships/image"/><Relationship Id="rId3" Target="../media/image18.gif" Type="http://schemas.openxmlformats.org/officeDocument/2006/relationships/image"/><Relationship Id="rId4" Target="../media/image19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gif" Type="http://schemas.openxmlformats.org/officeDocument/2006/relationships/image"/><Relationship Id="rId5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6333452" y="-1797179"/>
            <a:ext cx="15735219" cy="1388135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3000871" y="3783471"/>
            <a:ext cx="12286259" cy="2720058"/>
            <a:chOff x="0" y="0"/>
            <a:chExt cx="16381678" cy="362674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21615"/>
              <a:ext cx="16381678" cy="2750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667"/>
                </a:lnSpc>
              </a:pPr>
              <a:r>
                <a:rPr lang="en-US" sz="12425">
                  <a:solidFill>
                    <a:srgbClr val="2B2B2B"/>
                  </a:solidFill>
                  <a:latin typeface="Agrandir"/>
                </a:rPr>
                <a:t>Groupie Tracker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864904"/>
              <a:ext cx="16381678" cy="76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6"/>
                </a:lnSpc>
                <a:spcBef>
                  <a:spcPct val="0"/>
                </a:spcBef>
              </a:pPr>
              <a:r>
                <a:rPr lang="en-US" sz="3004">
                  <a:solidFill>
                    <a:srgbClr val="2B2B2B"/>
                  </a:solidFill>
                  <a:latin typeface="Agrandir"/>
                </a:rPr>
                <a:t>FestivaSync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7199120">
            <a:off x="-2896988" y="-1002021"/>
            <a:ext cx="5793977" cy="58954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4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52459" y="2776259"/>
            <a:ext cx="6907145" cy="868440"/>
            <a:chOff x="0" y="0"/>
            <a:chExt cx="9209527" cy="11579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Répartition des tâches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152459" y="3875864"/>
            <a:ext cx="6907145" cy="868440"/>
            <a:chOff x="0" y="0"/>
            <a:chExt cx="9209527" cy="11579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Outils utilisé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152459" y="4972904"/>
            <a:ext cx="6907145" cy="868440"/>
            <a:chOff x="0" y="0"/>
            <a:chExt cx="9209527" cy="115792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Difficulté rencontré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3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152459" y="6069943"/>
            <a:ext cx="6907145" cy="868440"/>
            <a:chOff x="0" y="0"/>
            <a:chExt cx="9209527" cy="115792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Présentation de FestivaSync</a:t>
              </a:r>
            </a:p>
          </p:txBody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4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028700" y="2776259"/>
            <a:ext cx="9879130" cy="5923362"/>
          </a:xfrm>
          <a:custGeom>
            <a:avLst/>
            <a:gdLst/>
            <a:ahLst/>
            <a:cxnLst/>
            <a:rect r="r" b="b" t="t" l="l"/>
            <a:pathLst>
              <a:path h="5923362" w="9879130">
                <a:moveTo>
                  <a:pt x="0" y="0"/>
                </a:moveTo>
                <a:lnTo>
                  <a:pt x="9879130" y="0"/>
                </a:lnTo>
                <a:lnTo>
                  <a:pt x="9879130" y="5923362"/>
                </a:lnTo>
                <a:lnTo>
                  <a:pt x="0" y="5923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028700" y="150486"/>
            <a:ext cx="6780460" cy="1756428"/>
            <a:chOff x="0" y="0"/>
            <a:chExt cx="9040614" cy="2341904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190500"/>
              <a:ext cx="9040614" cy="1600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2B2B2B"/>
                  </a:solidFill>
                  <a:latin typeface="Agrandir"/>
                </a:rPr>
                <a:t>Sommaire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652506"/>
              <a:ext cx="9040614" cy="6893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6686817" y="51310"/>
            <a:ext cx="11814494" cy="124618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5741405">
            <a:off x="8316155" y="8504485"/>
            <a:ext cx="4865516" cy="6168780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3692252" y="2919436"/>
            <a:ext cx="11476131" cy="6106319"/>
          </a:xfrm>
          <a:custGeom>
            <a:avLst/>
            <a:gdLst/>
            <a:ahLst/>
            <a:cxnLst/>
            <a:rect r="r" b="b" t="t" l="l"/>
            <a:pathLst>
              <a:path h="6106319" w="11476131">
                <a:moveTo>
                  <a:pt x="0" y="0"/>
                </a:moveTo>
                <a:lnTo>
                  <a:pt x="11476131" y="0"/>
                </a:lnTo>
                <a:lnTo>
                  <a:pt x="11476131" y="6106319"/>
                </a:lnTo>
                <a:lnTo>
                  <a:pt x="0" y="61063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38518" y="1028700"/>
            <a:ext cx="7729865" cy="1890736"/>
            <a:chOff x="0" y="0"/>
            <a:chExt cx="10306486" cy="252098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87325"/>
              <a:ext cx="10306486" cy="1597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309"/>
                </a:lnSpc>
                <a:spcBef>
                  <a:spcPct val="0"/>
                </a:spcBef>
              </a:pPr>
              <a:r>
                <a:rPr lang="en-US" sz="6924">
                  <a:solidFill>
                    <a:srgbClr val="2B2B2B"/>
                  </a:solidFill>
                  <a:latin typeface="Agrandir"/>
                </a:rPr>
                <a:t>Trello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880690"/>
              <a:ext cx="10306486" cy="6352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35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1493352" y="43467"/>
            <a:ext cx="9621431" cy="978993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9720163">
            <a:off x="10791391" y="-524087"/>
            <a:ext cx="8670039" cy="865472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768029" y="3186607"/>
            <a:ext cx="2888131" cy="2557648"/>
          </a:xfrm>
          <a:custGeom>
            <a:avLst/>
            <a:gdLst/>
            <a:ahLst/>
            <a:cxnLst/>
            <a:rect r="r" b="b" t="t" l="l"/>
            <a:pathLst>
              <a:path h="2557648" w="2888131">
                <a:moveTo>
                  <a:pt x="0" y="0"/>
                </a:moveTo>
                <a:lnTo>
                  <a:pt x="2888131" y="0"/>
                </a:lnTo>
                <a:lnTo>
                  <a:pt x="2888131" y="2557649"/>
                </a:lnTo>
                <a:lnTo>
                  <a:pt x="0" y="25576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56137" y="7312919"/>
            <a:ext cx="3170273" cy="2921299"/>
          </a:xfrm>
          <a:custGeom>
            <a:avLst/>
            <a:gdLst/>
            <a:ahLst/>
            <a:cxnLst/>
            <a:rect r="r" b="b" t="t" l="l"/>
            <a:pathLst>
              <a:path h="2921299" w="3170273">
                <a:moveTo>
                  <a:pt x="0" y="0"/>
                </a:moveTo>
                <a:lnTo>
                  <a:pt x="3170273" y="0"/>
                </a:lnTo>
                <a:lnTo>
                  <a:pt x="3170273" y="2921299"/>
                </a:lnTo>
                <a:lnTo>
                  <a:pt x="0" y="29212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604921" y="2956410"/>
            <a:ext cx="3521489" cy="2787846"/>
          </a:xfrm>
          <a:custGeom>
            <a:avLst/>
            <a:gdLst/>
            <a:ahLst/>
            <a:cxnLst/>
            <a:rect r="r" b="b" t="t" l="l"/>
            <a:pathLst>
              <a:path h="2787846" w="3521489">
                <a:moveTo>
                  <a:pt x="0" y="0"/>
                </a:moveTo>
                <a:lnTo>
                  <a:pt x="3521489" y="0"/>
                </a:lnTo>
                <a:lnTo>
                  <a:pt x="3521489" y="2787846"/>
                </a:lnTo>
                <a:lnTo>
                  <a:pt x="0" y="27878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8538" y="7354942"/>
            <a:ext cx="3367112" cy="2687055"/>
          </a:xfrm>
          <a:custGeom>
            <a:avLst/>
            <a:gdLst/>
            <a:ahLst/>
            <a:cxnLst/>
            <a:rect r="r" b="b" t="t" l="l"/>
            <a:pathLst>
              <a:path h="2687055" w="3367112">
                <a:moveTo>
                  <a:pt x="0" y="0"/>
                </a:moveTo>
                <a:lnTo>
                  <a:pt x="3367112" y="0"/>
                </a:lnTo>
                <a:lnTo>
                  <a:pt x="3367112" y="2687055"/>
                </a:lnTo>
                <a:lnTo>
                  <a:pt x="0" y="26870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04174" y="7440737"/>
            <a:ext cx="2677622" cy="2793481"/>
          </a:xfrm>
          <a:custGeom>
            <a:avLst/>
            <a:gdLst/>
            <a:ahLst/>
            <a:cxnLst/>
            <a:rect r="r" b="b" t="t" l="l"/>
            <a:pathLst>
              <a:path h="2793481" w="2677622">
                <a:moveTo>
                  <a:pt x="0" y="0"/>
                </a:moveTo>
                <a:lnTo>
                  <a:pt x="2677622" y="0"/>
                </a:lnTo>
                <a:lnTo>
                  <a:pt x="2677622" y="2793481"/>
                </a:lnTo>
                <a:lnTo>
                  <a:pt x="0" y="27934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254027" y="3083831"/>
            <a:ext cx="2647561" cy="2533003"/>
          </a:xfrm>
          <a:custGeom>
            <a:avLst/>
            <a:gdLst/>
            <a:ahLst/>
            <a:cxnLst/>
            <a:rect r="r" b="b" t="t" l="l"/>
            <a:pathLst>
              <a:path h="2533003" w="2647561">
                <a:moveTo>
                  <a:pt x="0" y="0"/>
                </a:moveTo>
                <a:lnTo>
                  <a:pt x="2647561" y="0"/>
                </a:lnTo>
                <a:lnTo>
                  <a:pt x="2647561" y="2533003"/>
                </a:lnTo>
                <a:lnTo>
                  <a:pt x="0" y="253300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2487005" y="2118094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Discord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66566" y="1879969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VS.CODE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2605265" y="6192962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Github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66566" y="6192962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Trello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43886" y="6192962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Fyne.io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95322" y="1836056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Goland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095322" y="16781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Outils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1679786" y="-179976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295353" y="838200"/>
            <a:ext cx="12184569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Difficulté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2709169" y="-1095027"/>
            <a:ext cx="5352514" cy="74103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4946791" y="215649"/>
            <a:ext cx="5468057" cy="610803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970522" y="2595257"/>
            <a:ext cx="15030625" cy="546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864307" indent="-932153" lvl="1">
              <a:lnSpc>
                <a:spcPts val="10362"/>
              </a:lnSpc>
              <a:buFont typeface="Arial"/>
              <a:buChar char="•"/>
            </a:pPr>
            <a:r>
              <a:rPr lang="en-US" sz="8635">
                <a:solidFill>
                  <a:srgbClr val="2B2B2B"/>
                </a:solidFill>
                <a:latin typeface="Agrandir"/>
              </a:rPr>
              <a:t>API</a:t>
            </a:r>
          </a:p>
          <a:p>
            <a:pPr marL="1864307" indent="-932153" lvl="1">
              <a:lnSpc>
                <a:spcPts val="10362"/>
              </a:lnSpc>
              <a:buFont typeface="Arial"/>
              <a:buChar char="•"/>
            </a:pPr>
            <a:r>
              <a:rPr lang="en-US" sz="8635">
                <a:solidFill>
                  <a:srgbClr val="2B2B2B"/>
                </a:solidFill>
                <a:latin typeface="Agrandir"/>
              </a:rPr>
              <a:t>Barre de recherche</a:t>
            </a:r>
          </a:p>
          <a:p>
            <a:pPr marL="1864307" indent="-932153" lvl="1">
              <a:lnSpc>
                <a:spcPts val="10362"/>
              </a:lnSpc>
              <a:buFont typeface="Arial"/>
              <a:buChar char="•"/>
            </a:pPr>
            <a:r>
              <a:rPr lang="en-US" sz="8635">
                <a:solidFill>
                  <a:srgbClr val="2B2B2B"/>
                </a:solidFill>
                <a:latin typeface="Agrandir"/>
              </a:rPr>
              <a:t>Filtre</a:t>
            </a:r>
          </a:p>
          <a:p>
            <a:pPr marL="1864307" indent="-932153" lvl="1">
              <a:lnSpc>
                <a:spcPts val="10362"/>
              </a:lnSpc>
              <a:spcBef>
                <a:spcPct val="0"/>
              </a:spcBef>
              <a:buFont typeface="Arial"/>
              <a:buChar char="•"/>
            </a:pPr>
            <a:r>
              <a:rPr lang="en-US" sz="8635">
                <a:solidFill>
                  <a:srgbClr val="2B2B2B"/>
                </a:solidFill>
                <a:latin typeface="Agrandir"/>
              </a:rPr>
              <a:t>Geolocalisation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2932469">
            <a:off x="-1990193" y="-3199083"/>
            <a:ext cx="14388035" cy="16061643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5203824" y="2971295"/>
            <a:ext cx="6024773" cy="6024773"/>
          </a:xfrm>
          <a:custGeom>
            <a:avLst/>
            <a:gdLst/>
            <a:ahLst/>
            <a:cxnLst/>
            <a:rect r="r" b="b" t="t" l="l"/>
            <a:pathLst>
              <a:path h="6024773" w="6024773">
                <a:moveTo>
                  <a:pt x="0" y="0"/>
                </a:moveTo>
                <a:lnTo>
                  <a:pt x="6024773" y="0"/>
                </a:lnTo>
                <a:lnTo>
                  <a:pt x="6024773" y="6024773"/>
                </a:lnTo>
                <a:lnTo>
                  <a:pt x="0" y="60247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90952" y="1543234"/>
            <a:ext cx="7413171" cy="1960481"/>
            <a:chOff x="0" y="0"/>
            <a:chExt cx="9884229" cy="261397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14300"/>
              <a:ext cx="9884229" cy="1524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949"/>
                </a:lnSpc>
                <a:spcBef>
                  <a:spcPct val="0"/>
                </a:spcBef>
              </a:pPr>
              <a:r>
                <a:rPr lang="en-US" sz="6624">
                  <a:solidFill>
                    <a:srgbClr val="2B2B2B"/>
                  </a:solidFill>
                  <a:latin typeface="Agrandir"/>
                </a:rPr>
                <a:t>FestivaSync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968604"/>
              <a:ext cx="9884229" cy="6453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DAGBXrJ_uMs</dc:identifier>
  <dcterms:modified xsi:type="dcterms:W3CDTF">2011-08-01T06:04:30Z</dcterms:modified>
  <cp:revision>1</cp:revision>
  <dc:title>Groupie Tracker</dc:title>
</cp:coreProperties>
</file>

<file path=docProps/thumbnail.jpeg>
</file>